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76" r:id="rId5"/>
    <p:sldId id="273" r:id="rId6"/>
    <p:sldId id="274" r:id="rId7"/>
    <p:sldId id="275" r:id="rId8"/>
    <p:sldId id="272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00" autoAdjust="0"/>
  </p:normalViewPr>
  <p:slideViewPr>
    <p:cSldViewPr snapToGrid="0">
      <p:cViewPr>
        <p:scale>
          <a:sx n="104" d="100"/>
          <a:sy n="104" d="100"/>
        </p:scale>
        <p:origin x="-5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0ABC-E152-4058-9F28-9E94C6AEBEFF}" type="datetimeFigureOut">
              <a:rPr lang="zh-TW" altLang="en-US" smtClean="0"/>
              <a:t>2017/11/16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B451F-8506-4290-86B1-615CC6C7C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6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451F-8506-4290-86B1-615CC6C7C1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30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451F-8506-4290-86B1-615CC6C7C1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JAVA</a:t>
            </a:r>
            <a:r>
              <a:rPr lang="zh-TW" altLang="en-US" dirty="0" smtClean="0"/>
              <a:t>養成班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</a:t>
            </a:r>
            <a:r>
              <a:rPr lang="en-US" altLang="zh-TW" dirty="0" smtClean="0"/>
              <a:t>97</a:t>
            </a:r>
            <a:r>
              <a:rPr lang="zh-TW" altLang="en-US" dirty="0" smtClean="0"/>
              <a:t>期第一組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教</a:t>
            </a:r>
            <a:r>
              <a:rPr lang="zh-TW" altLang="en-US" dirty="0"/>
              <a:t>練</a:t>
            </a:r>
            <a:r>
              <a:rPr lang="en-US" altLang="zh-TW" dirty="0" smtClean="0"/>
              <a:t>:</a:t>
            </a:r>
            <a:r>
              <a:rPr lang="zh-TW" altLang="en-US" dirty="0" smtClean="0"/>
              <a:t>劉翰卿、偉康科技</a:t>
            </a:r>
            <a:r>
              <a:rPr lang="en-US" altLang="zh-TW" dirty="0" smtClean="0"/>
              <a:t>Mark</a:t>
            </a:r>
          </a:p>
          <a:p>
            <a:r>
              <a:rPr lang="zh-TW" altLang="en-US" dirty="0"/>
              <a:t>球</a:t>
            </a:r>
            <a:r>
              <a:rPr lang="zh-TW" altLang="en-US" dirty="0" smtClean="0"/>
              <a:t>員</a:t>
            </a:r>
            <a:r>
              <a:rPr lang="en-US" altLang="zh-TW" dirty="0" smtClean="0"/>
              <a:t>:</a:t>
            </a:r>
            <a:r>
              <a:rPr lang="zh-TW" altLang="en-US" dirty="0"/>
              <a:t>朱奕叡、</a:t>
            </a:r>
            <a:r>
              <a:rPr lang="zh-TW" altLang="en-US" dirty="0" smtClean="0"/>
              <a:t>李紹群、</a:t>
            </a:r>
            <a:r>
              <a:rPr lang="zh-TW" altLang="en-US" dirty="0"/>
              <a:t>何其偉、</a:t>
            </a:r>
            <a:r>
              <a:rPr lang="zh-TW" altLang="en-US" dirty="0" smtClean="0"/>
              <a:t>高晟桓、陳品維、賴彥誠、張紘瑋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93172" y="304800"/>
            <a:ext cx="10318418" cy="123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/>
              <a:t>企業專題　籃球賽事平台</a:t>
            </a:r>
            <a:r>
              <a:rPr lang="en-US" altLang="zh-TW" sz="3600" dirty="0" smtClean="0"/>
              <a:t>:</a:t>
            </a:r>
          </a:p>
          <a:p>
            <a:r>
              <a:rPr lang="en-US" altLang="zh-TW" sz="3600" dirty="0" err="1" smtClean="0"/>
              <a:t>Buzzer.beater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186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</a:t>
            </a:r>
            <a:r>
              <a:rPr lang="zh-TW" altLang="en-US" smtClean="0"/>
              <a:t> </a:t>
            </a:r>
            <a:r>
              <a:rPr lang="en-US" altLang="zh-TW" dirty="0" smtClean="0"/>
              <a:t>CASE()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8" y="1083625"/>
            <a:ext cx="9234441" cy="5774375"/>
          </a:xfrm>
        </p:spPr>
      </p:pic>
    </p:spTree>
    <p:extLst>
      <p:ext uri="{BB962C8B-B14F-4D97-AF65-F5344CB8AC3E}">
        <p14:creationId xmlns:p14="http://schemas.microsoft.com/office/powerpoint/2010/main" val="15093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807781" cy="6141984"/>
          </a:xfrm>
        </p:spPr>
        <p:txBody>
          <a:bodyPr vert="eaVert">
            <a:normAutofit fontScale="90000"/>
          </a:bodyPr>
          <a:lstStyle/>
          <a:p>
            <a:r>
              <a:rPr lang="zh-TW" altLang="en-US" dirty="0" smtClean="0"/>
              <a:t>關聯式資料庫表格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2" y="108813"/>
            <a:ext cx="6582032" cy="6749187"/>
          </a:xfrm>
        </p:spPr>
      </p:pic>
    </p:spTree>
    <p:extLst>
      <p:ext uri="{BB962C8B-B14F-4D97-AF65-F5344CB8AC3E}">
        <p14:creationId xmlns:p14="http://schemas.microsoft.com/office/powerpoint/2010/main" val="31434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活動圖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1026" name="Picture 2" descr="C:\Users\Frank Lai\Desktop\UML\繳費流程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81" y="1170432"/>
            <a:ext cx="6882303" cy="55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6964" y="382598"/>
            <a:ext cx="10178322" cy="1492132"/>
          </a:xfrm>
        </p:spPr>
        <p:txBody>
          <a:bodyPr/>
          <a:lstStyle/>
          <a:p>
            <a:r>
              <a:rPr lang="zh-TW" altLang="en-US" dirty="0" smtClean="0"/>
              <a:t>開發環境與技術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1454581"/>
            <a:ext cx="3016694" cy="1111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6" y="3587690"/>
            <a:ext cx="2366319" cy="23663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3587690"/>
            <a:ext cx="3148724" cy="15743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4231798"/>
            <a:ext cx="2269299" cy="19716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48" y="1329439"/>
            <a:ext cx="3590113" cy="21035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1" y="4819188"/>
            <a:ext cx="2394465" cy="172401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883774"/>
            <a:ext cx="2197609" cy="89133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07" y="4120630"/>
            <a:ext cx="2082843" cy="208284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47" y="4819188"/>
            <a:ext cx="2066513" cy="137997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2820593"/>
            <a:ext cx="3015863" cy="76709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28" y="1884885"/>
            <a:ext cx="2649057" cy="2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感謝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53768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感謝資策會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導師  劉翰卿 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    吳</a:t>
            </a:r>
            <a:r>
              <a:rPr lang="zh-TW" altLang="en-US" dirty="0"/>
              <a:t>念祖 </a:t>
            </a:r>
            <a:r>
              <a:rPr lang="zh-TW" altLang="en-US" dirty="0" smtClean="0"/>
              <a:t>組長</a:t>
            </a:r>
            <a:r>
              <a:rPr lang="en-US" altLang="zh-TW" dirty="0" smtClean="0"/>
              <a:t>	</a:t>
            </a:r>
            <a:r>
              <a:rPr lang="zh-TW" altLang="en-US" dirty="0" smtClean="0"/>
              <a:t>王孝弘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紀宜昕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蘇國鈞 老師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  王憲春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馬全德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邱華傑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</a:t>
            </a:r>
            <a:r>
              <a:rPr lang="zh-TW" altLang="en-US" dirty="0"/>
              <a:t>奕兆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俞中平 </a:t>
            </a:r>
            <a:r>
              <a:rPr lang="zh-TW" altLang="en-US" dirty="0" smtClean="0"/>
              <a:t>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潘麗珍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吳永志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陳銀華 老師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還有資策會的全體員工以及打掃阿姨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特別感謝偉康科技 </a:t>
            </a:r>
            <a:r>
              <a:rPr lang="en-US" altLang="zh-TW" dirty="0" smtClean="0"/>
              <a:t>Mark</a:t>
            </a:r>
            <a:r>
              <a:rPr lang="zh-TW" altLang="en-US" dirty="0" smtClean="0"/>
              <a:t> 的指導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感謝在座廠商的聆聽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15" y="3161209"/>
            <a:ext cx="5339274" cy="3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組長</a:t>
            </a:r>
            <a:r>
              <a:rPr lang="en-US" altLang="zh-TW" dirty="0" smtClean="0"/>
              <a:t>(function </a:t>
            </a:r>
            <a:r>
              <a:rPr lang="zh-TW" altLang="en-US" dirty="0" smtClean="0"/>
              <a:t>何其偉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(Date </a:t>
            </a:r>
            <a:r>
              <a:rPr lang="en-US" altLang="zh-TW" dirty="0"/>
              <a:t>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zh-TW" dirty="0" smtClean="0"/>
              <a:t>登入系統 </a:t>
            </a:r>
            <a:r>
              <a:rPr lang="en-US" altLang="zh-TW" dirty="0"/>
              <a:t>(</a:t>
            </a:r>
            <a:r>
              <a:rPr lang="en-US" altLang="zh-TW" dirty="0" smtClean="0"/>
              <a:t>Google  </a:t>
            </a:r>
            <a:r>
              <a:rPr lang="zh-TW" altLang="zh-TW" dirty="0"/>
              <a:t>、</a:t>
            </a:r>
            <a:r>
              <a:rPr lang="en-US" altLang="zh-TW" dirty="0" smtClean="0"/>
              <a:t>Facebook)</a:t>
            </a:r>
          </a:p>
          <a:p>
            <a:pPr lvl="1"/>
            <a:r>
              <a:rPr lang="en-US" altLang="zh-TW" dirty="0"/>
              <a:t>Private</a:t>
            </a:r>
            <a:r>
              <a:rPr lang="zh-TW" altLang="en-US" dirty="0"/>
              <a:t>後台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會員</a:t>
            </a:r>
            <a:r>
              <a:rPr lang="zh-TW" altLang="en-US" dirty="0"/>
              <a:t>權限</a:t>
            </a:r>
            <a:r>
              <a:rPr lang="zh-TW" altLang="en-US" dirty="0" smtClean="0"/>
              <a:t>管理</a:t>
            </a:r>
            <a:endParaRPr lang="en-US" altLang="zh-TW" dirty="0"/>
          </a:p>
          <a:p>
            <a:pPr lvl="1"/>
            <a:r>
              <a:rPr lang="zh-TW" altLang="en-US" dirty="0"/>
              <a:t>資料庫建構及整合</a:t>
            </a:r>
            <a:endParaRPr lang="en-US" altLang="zh-TW" dirty="0"/>
          </a:p>
          <a:p>
            <a:pPr lvl="1"/>
            <a:r>
              <a:rPr lang="zh-TW" altLang="en-US" dirty="0"/>
              <a:t>系統</a:t>
            </a:r>
            <a:r>
              <a:rPr lang="zh-TW" altLang="en-US" dirty="0" smtClean="0"/>
              <a:t>整合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r>
              <a:rPr lang="en-US" altLang="zh-TW" dirty="0" smtClean="0"/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1" y="755484"/>
            <a:ext cx="6013621" cy="4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副組長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高晟桓 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 </a:t>
            </a:r>
            <a:r>
              <a:rPr lang="zh-TW" altLang="en-US" dirty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Public </a:t>
            </a:r>
            <a:r>
              <a:rPr lang="zh-TW" altLang="en-US" dirty="0" smtClean="0"/>
              <a:t>前台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zh-TW" dirty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	</a:t>
            </a:r>
            <a:endParaRPr lang="en-US" altLang="zh-TW" dirty="0"/>
          </a:p>
          <a:p>
            <a:pPr lvl="1"/>
            <a:r>
              <a:rPr lang="zh-TW" altLang="en-US" dirty="0"/>
              <a:t>網頁</a:t>
            </a:r>
            <a:r>
              <a:rPr lang="zh-TW" altLang="en-US" dirty="0" smtClean="0"/>
              <a:t>測試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r>
              <a:rPr lang="en-US" altLang="zh-TW" dirty="0" smtClean="0"/>
              <a:t>;</a:t>
            </a:r>
            <a:endParaRPr lang="en-US" altLang="zh-TW" dirty="0"/>
          </a:p>
          <a:p>
            <a:pPr lvl="2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16" y="165977"/>
            <a:ext cx="3694828" cy="61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張紘瑋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</a:t>
            </a:r>
            <a:r>
              <a:rPr lang="zh-TW" altLang="en-US" dirty="0" smtClean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賽季、賽程功能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賽程管理功能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賽事編排系統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Execel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Google Map</a:t>
            </a:r>
          </a:p>
          <a:p>
            <a:pPr lvl="2"/>
            <a:r>
              <a:rPr lang="en-US" altLang="zh-TW" dirty="0" smtClean="0"/>
              <a:t>Google </a:t>
            </a:r>
            <a:r>
              <a:rPr lang="zh-TW" altLang="en-US" dirty="0" smtClean="0"/>
              <a:t>行事曆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資料庫建</a:t>
            </a:r>
            <a:r>
              <a:rPr lang="zh-TW" altLang="en-US" dirty="0" smtClean="0"/>
              <a:t>構及整合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3" y="642551"/>
            <a:ext cx="6613667" cy="4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李紹群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個人數</a:t>
            </a:r>
            <a:r>
              <a:rPr lang="zh-TW" altLang="en-US" dirty="0"/>
              <a:t>據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賽事數據功</a:t>
            </a:r>
            <a:r>
              <a:rPr lang="zh-TW" altLang="en-US" dirty="0"/>
              <a:t>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個人數據管理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</a:t>
            </a:r>
            <a:r>
              <a:rPr lang="zh-TW" altLang="en-US" dirty="0"/>
              <a:t>數據管理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r>
              <a:rPr lang="en-US" altLang="zh-TW" dirty="0" smtClean="0"/>
              <a:t>;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38" y="755484"/>
            <a:ext cx="6477862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賴彥誠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影片功能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照片功能</a:t>
            </a:r>
            <a:endParaRPr lang="en-US" altLang="zh-TW" dirty="0" smtClean="0"/>
          </a:p>
          <a:p>
            <a:pPr lvl="2"/>
            <a:r>
              <a:rPr lang="zh-TW" altLang="zh-TW" dirty="0"/>
              <a:t>圖片標籤</a:t>
            </a:r>
            <a:r>
              <a:rPr lang="en-US" altLang="zh-TW" dirty="0"/>
              <a:t>(tag)</a:t>
            </a:r>
            <a:r>
              <a:rPr lang="zh-TW" altLang="zh-TW" dirty="0"/>
              <a:t>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Gmai</a:t>
            </a:r>
            <a:r>
              <a:rPr lang="en-US" altLang="zh-TW" dirty="0"/>
              <a:t>l</a:t>
            </a:r>
            <a:r>
              <a:rPr lang="zh-TW" altLang="en-US" dirty="0" smtClean="0"/>
              <a:t>通知信功能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36" y="815545"/>
            <a:ext cx="6373764" cy="47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陳品維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pPr lvl="2"/>
            <a:r>
              <a:rPr lang="zh-TW" altLang="en-US" dirty="0" smtClean="0"/>
              <a:t>網頁設計</a:t>
            </a:r>
            <a:endParaRPr lang="en-US" altLang="zh-TW" dirty="0"/>
          </a:p>
          <a:p>
            <a:pPr lvl="2"/>
            <a:r>
              <a:rPr lang="zh-TW" altLang="en-US" dirty="0" smtClean="0"/>
              <a:t>網站的整合</a:t>
            </a:r>
            <a:endParaRPr lang="en-US" altLang="zh-TW" dirty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資料庫建構 </a:t>
            </a:r>
            <a:endParaRPr lang="en-US" altLang="zh-TW" dirty="0" smtClean="0"/>
          </a:p>
          <a:p>
            <a:pPr lvl="2"/>
            <a:r>
              <a:rPr lang="zh-TW" altLang="en-US" dirty="0"/>
              <a:t>繳費</a:t>
            </a:r>
            <a:r>
              <a:rPr lang="zh-TW" altLang="en-US" dirty="0" smtClean="0"/>
              <a:t>驗證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歐付寶串接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4" y="755484"/>
            <a:ext cx="6279295" cy="4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朱奕叡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球員數據功能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/>
              <a:t>球隊、球員管理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報名流程系統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Line</a:t>
            </a:r>
            <a:r>
              <a:rPr lang="zh-TW" altLang="en-US" dirty="0" smtClean="0"/>
              <a:t>社群功能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9" y="848497"/>
            <a:ext cx="6540843" cy="50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14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源起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03871"/>
            <a:ext cx="10178322" cy="4775722"/>
          </a:xfrm>
        </p:spPr>
        <p:txBody>
          <a:bodyPr/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題目</a:t>
            </a:r>
            <a:r>
              <a:rPr lang="zh-TW" altLang="en-US" dirty="0"/>
              <a:t>的發想是由</a:t>
            </a:r>
            <a:r>
              <a:rPr lang="zh-TW" altLang="en-US" b="1" u="sng" dirty="0"/>
              <a:t>偉康科技 </a:t>
            </a:r>
            <a:r>
              <a:rPr lang="en-US" altLang="zh-TW" b="1" u="sng" dirty="0" smtClean="0"/>
              <a:t>Mark</a:t>
            </a:r>
            <a:r>
              <a:rPr lang="zh-TW" altLang="en-US" b="1" u="sng" dirty="0"/>
              <a:t> </a:t>
            </a:r>
            <a:r>
              <a:rPr lang="zh-TW" altLang="en-US" dirty="0" smtClean="0"/>
              <a:t>給</a:t>
            </a:r>
            <a:r>
              <a:rPr lang="zh-TW" altLang="en-US" dirty="0"/>
              <a:t>我們籃球網站的</a:t>
            </a:r>
            <a:r>
              <a:rPr lang="zh-TW" altLang="en-US" dirty="0" smtClean="0"/>
              <a:t>方向</a:t>
            </a:r>
            <a:r>
              <a:rPr lang="zh-TW" altLang="en-US" dirty="0"/>
              <a:t>，</a:t>
            </a:r>
            <a:r>
              <a:rPr lang="zh-TW" altLang="en-US" dirty="0" smtClean="0"/>
              <a:t>再結合我們生活</a:t>
            </a:r>
            <a:r>
              <a:rPr lang="zh-TW" altLang="en-US" dirty="0"/>
              <a:t>上的</a:t>
            </a:r>
            <a:r>
              <a:rPr lang="zh-TW" altLang="en-US" dirty="0" smtClean="0"/>
              <a:t>經驗，而</a:t>
            </a:r>
            <a:r>
              <a:rPr lang="zh-TW" altLang="en-US" dirty="0"/>
              <a:t>完成的</a:t>
            </a:r>
            <a:r>
              <a:rPr lang="zh-TW" altLang="en-US" dirty="0" smtClean="0"/>
              <a:t>網站。</a:t>
            </a:r>
            <a:r>
              <a:rPr lang="en-US" altLang="zh-TW" b="1" u="sng" dirty="0" err="1" smtClean="0"/>
              <a:t>BuzzerBeater</a:t>
            </a:r>
            <a:r>
              <a:rPr lang="zh-TW" altLang="en-US" dirty="0"/>
              <a:t>在籃球場上的意思是壓哨</a:t>
            </a:r>
            <a:r>
              <a:rPr lang="zh-TW" altLang="en-US" dirty="0" smtClean="0"/>
              <a:t>球</a:t>
            </a:r>
            <a:r>
              <a:rPr lang="zh-TW" altLang="en-US" dirty="0"/>
              <a:t>，</a:t>
            </a:r>
            <a:r>
              <a:rPr lang="zh-TW" altLang="en-US" dirty="0" smtClean="0"/>
              <a:t>對於</a:t>
            </a:r>
            <a:r>
              <a:rPr lang="zh-TW" altLang="en-US" dirty="0"/>
              <a:t>球員來</a:t>
            </a:r>
            <a:r>
              <a:rPr lang="zh-TW" altLang="en-US" dirty="0" smtClean="0"/>
              <a:t>說，這代表</a:t>
            </a:r>
            <a:r>
              <a:rPr lang="zh-TW" altLang="en-US" dirty="0"/>
              <a:t>的是生涯</a:t>
            </a:r>
            <a:r>
              <a:rPr lang="zh-TW" altLang="en-US" dirty="0" smtClean="0"/>
              <a:t>的精彩片段</a:t>
            </a:r>
            <a:r>
              <a:rPr lang="zh-TW" altLang="en-US" dirty="0"/>
              <a:t>，</a:t>
            </a:r>
            <a:r>
              <a:rPr lang="zh-TW" altLang="en-US" dirty="0" smtClean="0"/>
              <a:t>而我們希望能提供一般熱愛運動的人也能有職業等級</a:t>
            </a:r>
            <a:r>
              <a:rPr lang="zh-TW" altLang="en-US" b="1" u="sng" dirty="0" smtClean="0"/>
              <a:t>數據</a:t>
            </a:r>
            <a:r>
              <a:rPr lang="zh-TW" altLang="en-US" b="1" dirty="0"/>
              <a:t>、</a:t>
            </a:r>
            <a:r>
              <a:rPr lang="zh-TW" altLang="en-US" b="1" u="sng" dirty="0"/>
              <a:t>影</a:t>
            </a:r>
            <a:r>
              <a:rPr lang="zh-TW" altLang="en-US" b="1" u="sng" dirty="0" smtClean="0"/>
              <a:t>音的呈現</a:t>
            </a:r>
            <a:r>
              <a:rPr lang="zh-TW" altLang="en-US" b="1" dirty="0" smtClean="0"/>
              <a:t>，</a:t>
            </a:r>
            <a:r>
              <a:rPr lang="zh-TW" altLang="en-US" dirty="0"/>
              <a:t>留下屬於自己的精彩</a:t>
            </a:r>
            <a:r>
              <a:rPr lang="zh-TW" altLang="en-US" dirty="0" smtClean="0"/>
              <a:t>紀錄。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另一方面我們提供給</a:t>
            </a:r>
            <a:r>
              <a:rPr lang="zh-TW" altLang="en-US" b="1" u="sng" dirty="0" smtClean="0"/>
              <a:t>想辦</a:t>
            </a:r>
            <a:r>
              <a:rPr lang="zh-TW" altLang="en-US" b="1" u="sng" dirty="0"/>
              <a:t>比賽的</a:t>
            </a:r>
            <a:r>
              <a:rPr lang="zh-TW" altLang="en-US" b="1" u="sng" dirty="0" smtClean="0"/>
              <a:t>人</a:t>
            </a:r>
            <a:r>
              <a:rPr lang="zh-TW" altLang="en-US" b="1" dirty="0" smtClean="0"/>
              <a:t>與</a:t>
            </a:r>
            <a:r>
              <a:rPr lang="zh-TW" altLang="en-US" b="1" u="sng" dirty="0" smtClean="0"/>
              <a:t>參加比賽的人</a:t>
            </a:r>
            <a:r>
              <a:rPr lang="zh-TW" altLang="en-US" dirty="0" smtClean="0"/>
              <a:t>一個</a:t>
            </a:r>
            <a:r>
              <a:rPr lang="zh-TW" altLang="en-US" dirty="0"/>
              <a:t>輕鬆的</a:t>
            </a:r>
            <a:r>
              <a:rPr lang="zh-TW" altLang="en-US" dirty="0" smtClean="0"/>
              <a:t>流程</a:t>
            </a:r>
            <a:r>
              <a:rPr lang="zh-TW" altLang="en-US" dirty="0"/>
              <a:t>，</a:t>
            </a:r>
            <a:r>
              <a:rPr lang="zh-TW" altLang="en-US" dirty="0" smtClean="0"/>
              <a:t>從</a:t>
            </a:r>
            <a:r>
              <a:rPr lang="zh-TW" altLang="en-US" b="1" u="sng" dirty="0" smtClean="0"/>
              <a:t>賽季的建立</a:t>
            </a:r>
            <a:r>
              <a:rPr lang="zh-TW" altLang="en-US" dirty="0" smtClean="0"/>
              <a:t>、</a:t>
            </a:r>
            <a:r>
              <a:rPr lang="zh-TW" altLang="en-US" b="1" u="sng" dirty="0" smtClean="0"/>
              <a:t>比賽報名</a:t>
            </a:r>
            <a:r>
              <a:rPr lang="zh-TW" altLang="en-US" b="1" u="sng" dirty="0"/>
              <a:t>及</a:t>
            </a:r>
            <a:r>
              <a:rPr lang="zh-TW" altLang="en-US" b="1" u="sng" dirty="0" smtClean="0"/>
              <a:t>繳費</a:t>
            </a:r>
            <a:r>
              <a:rPr lang="zh-TW" altLang="en-US" dirty="0" smtClean="0"/>
              <a:t>、</a:t>
            </a:r>
            <a:r>
              <a:rPr lang="zh-TW" altLang="en-US" b="1" u="sng" dirty="0" smtClean="0"/>
              <a:t>場地與賽程的安排</a:t>
            </a:r>
            <a:r>
              <a:rPr lang="zh-TW" altLang="en-US" dirty="0" smtClean="0"/>
              <a:t>，都能透過簡單的操作來完成，希望</a:t>
            </a:r>
            <a:r>
              <a:rPr lang="zh-TW" altLang="en-US" dirty="0"/>
              <a:t>透過我們的</a:t>
            </a:r>
            <a:r>
              <a:rPr lang="zh-TW" altLang="en-US" dirty="0" smtClean="0"/>
              <a:t>網站</a:t>
            </a:r>
            <a:r>
              <a:rPr lang="zh-TW" altLang="en-US" dirty="0"/>
              <a:t>降低</a:t>
            </a:r>
            <a:r>
              <a:rPr lang="zh-TW" altLang="en-US" dirty="0" smtClean="0"/>
              <a:t>比賽的相關的程序，專注在比賽上</a:t>
            </a:r>
            <a:r>
              <a:rPr lang="zh-TW" altLang="en-US" dirty="0"/>
              <a:t>，</a:t>
            </a:r>
            <a:r>
              <a:rPr lang="zh-TW" altLang="en-US" dirty="0" smtClean="0"/>
              <a:t>增加參與</a:t>
            </a:r>
            <a:r>
              <a:rPr lang="zh-TW" altLang="en-US" dirty="0"/>
              <a:t>比賽的</a:t>
            </a:r>
            <a:r>
              <a:rPr lang="zh-TW" altLang="en-US" dirty="0" smtClean="0"/>
              <a:t>熱情及提高</a:t>
            </a:r>
            <a:r>
              <a:rPr lang="zh-TW" altLang="en-US" dirty="0"/>
              <a:t>對運動的興趣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1230</TotalTime>
  <Words>523</Words>
  <Application>Microsoft Office PowerPoint</Application>
  <PresentationFormat>自訂</PresentationFormat>
  <Paragraphs>106</Paragraphs>
  <Slides>14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Badge</vt:lpstr>
      <vt:lpstr>JAVA養成班 第97期第一組</vt:lpstr>
      <vt:lpstr>組員介紹:</vt:lpstr>
      <vt:lpstr>組員介紹:</vt:lpstr>
      <vt:lpstr>組員介紹:</vt:lpstr>
      <vt:lpstr>組員介紹:</vt:lpstr>
      <vt:lpstr>組員介紹:</vt:lpstr>
      <vt:lpstr>組員介紹:</vt:lpstr>
      <vt:lpstr>組員介紹:</vt:lpstr>
      <vt:lpstr>源起() </vt:lpstr>
      <vt:lpstr>USE CASE()</vt:lpstr>
      <vt:lpstr>關聯式資料庫表格</vt:lpstr>
      <vt:lpstr>活動圖()</vt:lpstr>
      <vt:lpstr>開發環境與技術()</vt:lpstr>
      <vt:lpstr>感謝()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JAVA養成班第97期第一組</dc:title>
  <dc:creator>Student</dc:creator>
  <cp:lastModifiedBy>Frank Lai</cp:lastModifiedBy>
  <cp:revision>296</cp:revision>
  <dcterms:created xsi:type="dcterms:W3CDTF">2017-11-13T03:17:42Z</dcterms:created>
  <dcterms:modified xsi:type="dcterms:W3CDTF">2017-11-16T08:54:01Z</dcterms:modified>
</cp:coreProperties>
</file>